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AAA6-E434-5948-8888-ECBD2312101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2607D-9E93-E04F-8039-837798175E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ose Eyes Presentation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7FBC2-7D3F-4BC9-9882-81EE6BD6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E696F-9CAF-4189-AA65-0DAE606F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Eyes Presentation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Ball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Hough</dc:creator>
  <cp:lastModifiedBy>Brad Hough</cp:lastModifiedBy>
  <cp:revision>8</cp:revision>
  <dcterms:created xsi:type="dcterms:W3CDTF">2020-02-04T19:54:04Z</dcterms:created>
  <dcterms:modified xsi:type="dcterms:W3CDTF">2020-02-14T17:33:05Z</dcterms:modified>
</cp:coreProperties>
</file>